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0" r:id="rId4"/>
    <p:sldId id="259" r:id="rId5"/>
    <p:sldId id="267" r:id="rId6"/>
    <p:sldId id="257" r:id="rId7"/>
    <p:sldId id="262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673" autoAdjust="0"/>
  </p:normalViewPr>
  <p:slideViewPr>
    <p:cSldViewPr snapToGrid="0">
      <p:cViewPr varScale="1">
        <p:scale>
          <a:sx n="82" d="100"/>
          <a:sy n="82" d="100"/>
        </p:scale>
        <p:origin x="-612" y="3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What do you use when you visit a museum?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What do you use when you visit a museum?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6BD-4514-ABF4-68BE6973599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6BD-4514-ABF4-68BE6973599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6BD-4514-ABF4-68BE6973599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6BD-4514-ABF4-68BE6973599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A41276A-9E97-446A-9C8C-384C904A590C}" type="PERCENTAGE">
                      <a:rPr lang="en-US" sz="24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6BD-4514-ABF4-68BE6973599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F5909C2-E953-4DF7-8194-4C6E56D4C70C}" type="PERCENTAGE">
                      <a:rPr lang="en-US" sz="24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6BD-4514-ABF4-68BE6973599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40ACF12-6DFA-4FBC-A50F-E4C816D11928}" type="PERCENTAGE">
                      <a:rPr lang="en-US" sz="18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6BD-4514-ABF4-68BE69735994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No guide of any kind</c:v>
                </c:pt>
                <c:pt idx="1">
                  <c:v>Audio guide</c:v>
                </c:pt>
                <c:pt idx="2">
                  <c:v>Guided tour</c:v>
                </c:pt>
                <c:pt idx="3">
                  <c:v>Other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35</c:v>
                </c:pt>
                <c:pt idx="1">
                  <c:v>40</c:v>
                </c:pt>
                <c:pt idx="2">
                  <c:v>20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BD-4514-ABF4-68BE6973599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0.67800339231743567"/>
          <c:y val="0.2806536682914636"/>
          <c:w val="0.30208790554183024"/>
          <c:h val="0.609128858892638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B-40F4-9929-82C2AD32693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B-40F4-9929-82C2AD32693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B-40F4-9929-82C2AD32693F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2B-40F4-9929-82C2AD32693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2B-40F4-9929-82C2AD32693F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42B-40F4-9929-82C2AD3269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E-4284-8BD3-0F18E84D738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8E-4284-8BD3-0F18E84D738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8E-4284-8BD3-0F18E84D738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8E-4284-8BD3-0F18E84D7387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8E-4284-8BD3-0F18E84D73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Preferred device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Electronic badge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C-4AE3-85CA-6F88D4AEA05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Smartband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1C-4AE3-85CA-6F88D4AEA05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QR code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1C-4AE3-85CA-6F88D4AEA05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App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1C-4AE3-85CA-6F88D4AEA0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64212037430880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4-4472-9A60-1A50FBEB6DC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94-4472-9A60-1A50FBEB6DC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94-4472-9A60-1A50FBEB6DCD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94-4472-9A60-1A50FBEB6DCD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94-4472-9A60-1A50FBEB6DCD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A494-4472-9A60-1A50FBEB6D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slideLayout" Target="../slideLayouts/slideLayout1.xml"/><Relationship Id="rId7" Type="http://schemas.openxmlformats.org/officeDocument/2006/relationships/chart" Target="../charts/char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chart" Target="../charts/chart2.xml"/><Relationship Id="rId11" Type="http://schemas.openxmlformats.org/officeDocument/2006/relationships/image" Target="../media/image6.png"/><Relationship Id="rId5" Type="http://schemas.openxmlformats.org/officeDocument/2006/relationships/chart" Target="../charts/chart1.xml"/><Relationship Id="rId10" Type="http://schemas.openxmlformats.org/officeDocument/2006/relationships/image" Target="../media/image5.png"/><Relationship Id="rId4" Type="http://schemas.openxmlformats.org/officeDocument/2006/relationships/image" Target="../media/image1.jpeg"/><Relationship Id="rId9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solidFill>
                  <a:schemeClr val="bg1"/>
                </a:solidFill>
              </a:rPr>
              <a:t>TALKING CHALKS</a:t>
            </a:r>
            <a:endParaRPr lang="it-IT" sz="96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CCA5C-FC78-463F-BDCD-1D3D573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692CFC-5CA9-4812-A45F-74D28843B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FUTURE EXHIBITION</a:t>
            </a:r>
          </a:p>
          <a:p>
            <a:r>
              <a:rPr lang="en-US" dirty="0"/>
              <a:t>Use visitor´s interactions with the statues</a:t>
            </a:r>
            <a:endParaRPr lang="it-IT" dirty="0"/>
          </a:p>
          <a:p>
            <a:r>
              <a:rPr lang="it-IT" dirty="0"/>
              <a:t>to generate an abstract painting and </a:t>
            </a: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be part of the museum…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…and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detailed</a:t>
            </a:r>
            <a:r>
              <a:rPr lang="it-IT" dirty="0"/>
              <a:t> costs</a:t>
            </a:r>
          </a:p>
          <a:p>
            <a:r>
              <a:rPr lang="it-IT" dirty="0" err="1"/>
              <a:t>evaluation</a:t>
            </a:r>
            <a:r>
              <a:rPr lang="it-I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5" y="96744"/>
            <a:ext cx="502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</a:t>
            </a:r>
            <a:r>
              <a:rPr lang="it-IT" sz="5400" dirty="0"/>
              <a:t>DEA RECAP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solidFill>
                  <a:schemeClr val="bg1"/>
                </a:solidFill>
              </a:rPr>
              <a:t>TALKING CHALKS</a:t>
            </a:r>
            <a:endParaRPr lang="it-IT" sz="96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600" y="231500"/>
            <a:ext cx="812542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CUSTOM TOUR 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EASY/READY-TO-USE 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TRUSTED INFO 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SCALABILITY – both for users and developers.</a:t>
            </a:r>
          </a:p>
        </p:txBody>
      </p:sp>
      <p:sp>
        <p:nvSpPr>
          <p:cNvPr id="7" name="survey">
            <a:extLst>
              <a:ext uri="{FF2B5EF4-FFF2-40B4-BE49-F238E27FC236}">
                <a16:creationId xmlns:a16="http://schemas.microsoft.com/office/drawing/2014/main" id="{63C412B2-C962-4F8D-8D37-FEB986B8860A}"/>
              </a:ext>
            </a:extLst>
          </p:cNvPr>
          <p:cNvSpPr txBox="1"/>
          <p:nvPr/>
        </p:nvSpPr>
        <p:spPr>
          <a:xfrm>
            <a:off x="0" y="223055"/>
            <a:ext cx="112158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Survey results supported our idea:</a:t>
            </a:r>
          </a:p>
          <a:p>
            <a:endParaRPr lang="en-US" dirty="0"/>
          </a:p>
        </p:txBody>
      </p:sp>
      <p:graphicFrame>
        <p:nvGraphicFramePr>
          <p:cNvPr id="14" name="grafico 1">
            <a:extLst>
              <a:ext uri="{FF2B5EF4-FFF2-40B4-BE49-F238E27FC236}">
                <a16:creationId xmlns:a16="http://schemas.microsoft.com/office/drawing/2014/main" id="{B7223343-84E5-41E1-B845-6A85C258DD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945078"/>
              </p:ext>
            </p:extLst>
          </p:nvPr>
        </p:nvGraphicFramePr>
        <p:xfrm>
          <a:off x="0" y="1331089"/>
          <a:ext cx="5815769" cy="4862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audio weak">
            <a:extLst>
              <a:ext uri="{FF2B5EF4-FFF2-40B4-BE49-F238E27FC236}">
                <a16:creationId xmlns:a16="http://schemas.microsoft.com/office/drawing/2014/main" id="{A145CA77-844E-4D1F-9B8D-D07830474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748880"/>
              </p:ext>
            </p:extLst>
          </p:nvPr>
        </p:nvGraphicFramePr>
        <p:xfrm>
          <a:off x="5815769" y="2173595"/>
          <a:ext cx="6175152" cy="3602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internet weak">
            <a:extLst>
              <a:ext uri="{FF2B5EF4-FFF2-40B4-BE49-F238E27FC236}">
                <a16:creationId xmlns:a16="http://schemas.microsoft.com/office/drawing/2014/main" id="{35752D97-DCAC-4B1B-B8A6-4E80CF4B7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749041"/>
              </p:ext>
            </p:extLst>
          </p:nvPr>
        </p:nvGraphicFramePr>
        <p:xfrm>
          <a:off x="6232244" y="1606436"/>
          <a:ext cx="5486400" cy="4797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device">
            <a:extLst>
              <a:ext uri="{FF2B5EF4-FFF2-40B4-BE49-F238E27FC236}">
                <a16:creationId xmlns:a16="http://schemas.microsoft.com/office/drawing/2014/main" id="{5354B4CD-E33D-4C44-BA2D-767C43CBF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474062"/>
              </p:ext>
            </p:extLst>
          </p:nvPr>
        </p:nvGraphicFramePr>
        <p:xfrm>
          <a:off x="6232244" y="1825700"/>
          <a:ext cx="5486400" cy="4123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guided">
            <a:extLst>
              <a:ext uri="{FF2B5EF4-FFF2-40B4-BE49-F238E27FC236}">
                <a16:creationId xmlns:a16="http://schemas.microsoft.com/office/drawing/2014/main" id="{E517DCC0-2A59-47DB-8D76-6475D2D72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167182"/>
              </p:ext>
            </p:extLst>
          </p:nvPr>
        </p:nvGraphicFramePr>
        <p:xfrm>
          <a:off x="6232244" y="1331089"/>
          <a:ext cx="5486400" cy="5303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4" name="vitaletti">
            <a:extLst>
              <a:ext uri="{FF2B5EF4-FFF2-40B4-BE49-F238E27FC236}">
                <a16:creationId xmlns:a16="http://schemas.microsoft.com/office/drawing/2014/main" id="{08720007-FF7D-4F96-B3B7-3FD428DE57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297" y="3505445"/>
            <a:ext cx="2172166" cy="3121055"/>
          </a:xfrm>
          <a:prstGeom prst="rect">
            <a:avLst/>
          </a:prstGeom>
        </p:spPr>
      </p:pic>
      <p:sp>
        <p:nvSpPr>
          <p:cNvPr id="16" name="Fumetto: ovale 15">
            <a:extLst>
              <a:ext uri="{FF2B5EF4-FFF2-40B4-BE49-F238E27FC236}">
                <a16:creationId xmlns:a16="http://schemas.microsoft.com/office/drawing/2014/main" id="{0FDDAE3B-3600-44F4-BB9E-B2D05810D34A}"/>
              </a:ext>
            </a:extLst>
          </p:cNvPr>
          <p:cNvSpPr/>
          <p:nvPr/>
        </p:nvSpPr>
        <p:spPr>
          <a:xfrm flipH="1">
            <a:off x="3765325" y="708846"/>
            <a:ext cx="6262591" cy="3938954"/>
          </a:xfrm>
          <a:prstGeom prst="wedgeEllipseCallout">
            <a:avLst>
              <a:gd name="adj1" fmla="val -37119"/>
              <a:gd name="adj2" fmla="val 48214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Smart bands motivation is ok, but should be supported by questionnaires</a:t>
            </a:r>
            <a:endParaRPr lang="it-IT" sz="4000" dirty="0">
              <a:solidFill>
                <a:schemeClr val="tx1"/>
              </a:solidFill>
            </a:endParaRPr>
          </a:p>
        </p:txBody>
      </p:sp>
      <p:pic>
        <p:nvPicPr>
          <p:cNvPr id="18" name="batman">
            <a:hlinkClick r:id="" action="ppaction://media"/>
            <a:extLst>
              <a:ext uri="{FF2B5EF4-FFF2-40B4-BE49-F238E27FC236}">
                <a16:creationId xmlns:a16="http://schemas.microsoft.com/office/drawing/2014/main" id="{5AC18CB9-9BCB-4546-889C-622B13073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03134" y="82063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6" grpId="0"/>
      <p:bldP spid="7" grpId="0"/>
      <p:bldGraphic spid="14" grpId="0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10" grpId="0">
        <p:bldAsOne/>
      </p:bldGraphic>
      <p:bldGraphic spid="11" grpId="0">
        <p:bldAsOne/>
      </p:bldGraphic>
      <p:bldGraphic spid="11" grpId="1">
        <p:bldAsOne/>
      </p:bldGraphic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solidFill>
                  <a:schemeClr val="bg1"/>
                </a:solidFill>
              </a:rPr>
              <a:t>TALKING CHALKS</a:t>
            </a:r>
            <a:endParaRPr lang="it-IT" sz="96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 dirty="0"/>
              <a:t>FOR USERS</a:t>
            </a:r>
            <a:endParaRPr lang="it-IT" sz="3600" dirty="0"/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/>
              <a:t>FOR DEVELOPERS</a:t>
            </a:r>
            <a:endParaRPr lang="it-IT" sz="3600" dirty="0"/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2E44BA4-944F-4E10-AB27-9EE6147AA1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9000">
                <a:srgbClr val="700000"/>
              </a:gs>
              <a:gs pos="11000">
                <a:srgbClr val="700000">
                  <a:lumMod val="28000"/>
                </a:srgbClr>
              </a:gs>
            </a:gsLst>
            <a:lin ang="162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253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USER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from the visitor’s point of view.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9" name="simulazioe-squirtle">
            <a:hlinkClick r:id="" action="ppaction://media"/>
            <a:extLst>
              <a:ext uri="{FF2B5EF4-FFF2-40B4-BE49-F238E27FC236}">
                <a16:creationId xmlns:a16="http://schemas.microsoft.com/office/drawing/2014/main" id="{8D00C8B5-8CD8-44A0-96EF-1EF0480E0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17141" y="1501117"/>
            <a:ext cx="7792870" cy="43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06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TECH DEMO</a:t>
            </a:r>
          </a:p>
          <a:p>
            <a:r>
              <a:rPr lang="en-US" sz="2000" dirty="0"/>
              <a:t>Meanwhile in the backyard…</a:t>
            </a:r>
            <a:endParaRPr lang="it-IT" sz="2400" dirty="0"/>
          </a:p>
        </p:txBody>
      </p:sp>
      <p:pic>
        <p:nvPicPr>
          <p:cNvPr id="3" name="tech demo">
            <a:hlinkClick r:id="" action="ppaction://media"/>
            <a:extLst>
              <a:ext uri="{FF2B5EF4-FFF2-40B4-BE49-F238E27FC236}">
                <a16:creationId xmlns:a16="http://schemas.microsoft.com/office/drawing/2014/main" id="{431C7586-4962-407A-9978-B514C71DB3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2241" y="1563624"/>
            <a:ext cx="8363592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4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375</Words>
  <Application>Microsoft Office PowerPoint</Application>
  <PresentationFormat>Widescreen</PresentationFormat>
  <Paragraphs>55</Paragraphs>
  <Slides>10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51</cp:revision>
  <dcterms:created xsi:type="dcterms:W3CDTF">2020-04-29T07:42:49Z</dcterms:created>
  <dcterms:modified xsi:type="dcterms:W3CDTF">2020-05-28T13:10:37Z</dcterms:modified>
</cp:coreProperties>
</file>